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79976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4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207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767462"/>
            <a:ext cx="9179799" cy="375991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5672376"/>
            <a:ext cx="8099822" cy="26074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014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548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574987"/>
            <a:ext cx="2328699" cy="91523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574987"/>
            <a:ext cx="6851100" cy="91523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952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707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692444"/>
            <a:ext cx="9314796" cy="4492401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7227345"/>
            <a:ext cx="9314796" cy="236244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48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874937"/>
            <a:ext cx="4589899" cy="68523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874937"/>
            <a:ext cx="4589899" cy="68523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005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74990"/>
            <a:ext cx="9314796" cy="208745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647443"/>
            <a:ext cx="4568805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944914"/>
            <a:ext cx="4568805" cy="58023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647443"/>
            <a:ext cx="4591306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944914"/>
            <a:ext cx="4591306" cy="58023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797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37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20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554968"/>
            <a:ext cx="5467380" cy="7674832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82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554968"/>
            <a:ext cx="5467380" cy="7674832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702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874937"/>
            <a:ext cx="9314796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2C9E95-4150-4FBD-8BC3-01FCF549CA7D}" type="datetimeFigureOut">
              <a:rPr lang="it-IT" smtClean="0"/>
              <a:t>22/10/2025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0009783"/>
            <a:ext cx="364492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DD5177-0F2D-44BB-8852-1E738B72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847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ultimissimo grigio.png">
            <a:extLst>
              <a:ext uri="{FF2B5EF4-FFF2-40B4-BE49-F238E27FC236}">
                <a16:creationId xmlns:a16="http://schemas.microsoft.com/office/drawing/2014/main" id="{71D7E4B2-C197-0F47-69AC-4DB29E0199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277" y="1430671"/>
            <a:ext cx="7965207" cy="7378986"/>
          </a:xfrm>
          <a:prstGeom prst="rect">
            <a:avLst/>
          </a:prstGeom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840BFA5B-B451-1031-1FC7-7476F4C5B97F}"/>
              </a:ext>
            </a:extLst>
          </p:cNvPr>
          <p:cNvSpPr/>
          <p:nvPr/>
        </p:nvSpPr>
        <p:spPr>
          <a:xfrm>
            <a:off x="1" y="0"/>
            <a:ext cx="10799762" cy="10799763"/>
          </a:xfrm>
          <a:prstGeom prst="ellipse">
            <a:avLst/>
          </a:prstGeom>
          <a:noFill/>
          <a:ln w="57150">
            <a:solidFill>
              <a:srgbClr val="A94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35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C384587-CAFE-FF6A-CF5E-F878D02DF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920" y="9640871"/>
            <a:ext cx="1971921" cy="132670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14AE45A-25F2-5983-3E9C-04BEA312C1CA}"/>
              </a:ext>
            </a:extLst>
          </p:cNvPr>
          <p:cNvSpPr txBox="1"/>
          <p:nvPr/>
        </p:nvSpPr>
        <p:spPr>
          <a:xfrm>
            <a:off x="3587956" y="4692210"/>
            <a:ext cx="72678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Callegari Studio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E2C5A0DF-3352-0EFF-1754-378A1DC5CA01}"/>
              </a:ext>
            </a:extLst>
          </p:cNvPr>
          <p:cNvSpPr/>
          <p:nvPr/>
        </p:nvSpPr>
        <p:spPr>
          <a:xfrm>
            <a:off x="3643994" y="6019800"/>
            <a:ext cx="6932566" cy="167640"/>
          </a:xfrm>
          <a:prstGeom prst="rect">
            <a:avLst/>
          </a:prstGeom>
          <a:solidFill>
            <a:srgbClr val="A94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392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2</Words>
  <Application>Microsoft Office PowerPoint</Application>
  <PresentationFormat>Personalizzato</PresentationFormat>
  <Paragraphs>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 Callegari</dc:creator>
  <cp:lastModifiedBy>Federico Callegari</cp:lastModifiedBy>
  <cp:revision>3</cp:revision>
  <dcterms:created xsi:type="dcterms:W3CDTF">2025-10-21T08:46:20Z</dcterms:created>
  <dcterms:modified xsi:type="dcterms:W3CDTF">2025-10-22T10:15:04Z</dcterms:modified>
</cp:coreProperties>
</file>