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0799763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31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4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078" y="62"/>
      </p:cViewPr>
      <p:guideLst>
        <p:guide orient="horz" pos="6531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767462"/>
            <a:ext cx="9179799" cy="3759917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5672376"/>
            <a:ext cx="8099822" cy="2607442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157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16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574987"/>
            <a:ext cx="2328699" cy="91523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574987"/>
            <a:ext cx="6851100" cy="91523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401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703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2692444"/>
            <a:ext cx="9314796" cy="4492401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7227345"/>
            <a:ext cx="9314796" cy="2362447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82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82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780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874937"/>
            <a:ext cx="4589899" cy="68523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874937"/>
            <a:ext cx="4589899" cy="68523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325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74990"/>
            <a:ext cx="9314796" cy="208745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2647443"/>
            <a:ext cx="4568805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3944914"/>
            <a:ext cx="4568805" cy="58023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2647443"/>
            <a:ext cx="4591306" cy="1297471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3944914"/>
            <a:ext cx="4591306" cy="58023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964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1621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3405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554968"/>
            <a:ext cx="5467380" cy="7674832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62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719984"/>
            <a:ext cx="3483205" cy="2519945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554968"/>
            <a:ext cx="5467380" cy="7674832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3239929"/>
            <a:ext cx="3483205" cy="6002369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39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574990"/>
            <a:ext cx="9314796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874937"/>
            <a:ext cx="9314796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0B0654-972B-45F5-A293-62E9409FE934}" type="datetimeFigureOut">
              <a:rPr lang="it-IT" smtClean="0"/>
              <a:t>08/11/2025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0009783"/>
            <a:ext cx="364492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0009783"/>
            <a:ext cx="2429947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E9FFCF-0532-48DF-B51D-568042B1FC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43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B0AFA0-F160-E8A0-7A22-8EA453709112}"/>
              </a:ext>
            </a:extLst>
          </p:cNvPr>
          <p:cNvSpPr txBox="1"/>
          <p:nvPr/>
        </p:nvSpPr>
        <p:spPr>
          <a:xfrm>
            <a:off x="304800" y="137160"/>
            <a:ext cx="93878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>
                <a:latin typeface="Cooper Black" panose="0208090404030B020404" pitchFamily="18" charset="0"/>
              </a:rPr>
              <a:t>Progetto studiato e ponderato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D12755B-91E8-9023-5903-F8188088F1BA}"/>
              </a:ext>
            </a:extLst>
          </p:cNvPr>
          <p:cNvSpPr txBox="1"/>
          <p:nvPr/>
        </p:nvSpPr>
        <p:spPr>
          <a:xfrm>
            <a:off x="173355" y="9424154"/>
            <a:ext cx="10454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7200" dirty="0">
                <a:solidFill>
                  <a:srgbClr val="A94EFF"/>
                </a:solidFill>
                <a:latin typeface="Cooper Black" panose="0208090404030B020404" pitchFamily="18" charset="0"/>
              </a:rPr>
              <a:t>Non in tempo reale</a:t>
            </a:r>
          </a:p>
        </p:txBody>
      </p:sp>
      <p:pic>
        <p:nvPicPr>
          <p:cNvPr id="11" name="Immagine 10" descr="Immagine che contiene schizzo, disegno, Disegno tecnico, arte&#10;&#10;Il contenuto generato dall'IA potrebbe non essere corretto.">
            <a:extLst>
              <a:ext uri="{FF2B5EF4-FFF2-40B4-BE49-F238E27FC236}">
                <a16:creationId xmlns:a16="http://schemas.microsoft.com/office/drawing/2014/main" id="{360EDFFE-3B64-5542-8260-357EC3B22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24092"/>
            <a:ext cx="10165080" cy="680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25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D64CA-DEFF-03B1-A2D1-97F33DEC6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F9C3128-1F25-CC24-69CF-E7466DE7E54B}"/>
              </a:ext>
            </a:extLst>
          </p:cNvPr>
          <p:cNvSpPr txBox="1"/>
          <p:nvPr/>
        </p:nvSpPr>
        <p:spPr>
          <a:xfrm>
            <a:off x="304800" y="137160"/>
            <a:ext cx="93878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>
                <a:latin typeface="Cooper Black" panose="0208090404030B020404" pitchFamily="18" charset="0"/>
              </a:rPr>
              <a:t>Marchio di fascia alta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96D6796-0CBE-4D7F-EF8D-45A59C28BD5E}"/>
              </a:ext>
            </a:extLst>
          </p:cNvPr>
          <p:cNvSpPr txBox="1"/>
          <p:nvPr/>
        </p:nvSpPr>
        <p:spPr>
          <a:xfrm>
            <a:off x="173355" y="9424154"/>
            <a:ext cx="10454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7200" dirty="0">
                <a:solidFill>
                  <a:srgbClr val="A94EFF"/>
                </a:solidFill>
                <a:latin typeface="Cooper Black" panose="0208090404030B020404" pitchFamily="18" charset="0"/>
              </a:rPr>
              <a:t>Ma leggero nel prezzo</a:t>
            </a:r>
          </a:p>
        </p:txBody>
      </p:sp>
      <p:pic>
        <p:nvPicPr>
          <p:cNvPr id="1026" name="Picture 2" descr="Bluna Legno Rigato Binova: Cucina in Grès e Legno | Design di Raffinatezza">
            <a:extLst>
              <a:ext uri="{FF2B5EF4-FFF2-40B4-BE49-F238E27FC236}">
                <a16:creationId xmlns:a16="http://schemas.microsoft.com/office/drawing/2014/main" id="{B56FE854-577C-B9D9-4EFA-9A160F98D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9" b="2786"/>
          <a:stretch/>
        </p:blipFill>
        <p:spPr bwMode="auto">
          <a:xfrm>
            <a:off x="304800" y="1166868"/>
            <a:ext cx="10161915" cy="843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26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A8853-91CE-D6C3-93C6-BCBEA6ECE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7A8E5F-920D-191A-0748-6894E1FDB1D2}"/>
              </a:ext>
            </a:extLst>
          </p:cNvPr>
          <p:cNvSpPr txBox="1"/>
          <p:nvPr/>
        </p:nvSpPr>
        <p:spPr>
          <a:xfrm>
            <a:off x="304800" y="137160"/>
            <a:ext cx="1021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>
                <a:latin typeface="Cooper Black" panose="0208090404030B020404" pitchFamily="18" charset="0"/>
              </a:rPr>
              <a:t>Nessuna surreale promozione con regali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310ED86-5EC5-FCC2-B5E7-9544EBF6D52E}"/>
              </a:ext>
            </a:extLst>
          </p:cNvPr>
          <p:cNvSpPr txBox="1"/>
          <p:nvPr/>
        </p:nvSpPr>
        <p:spPr>
          <a:xfrm>
            <a:off x="158115" y="9607034"/>
            <a:ext cx="104546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5400" dirty="0">
                <a:solidFill>
                  <a:srgbClr val="A94EFF"/>
                </a:solidFill>
                <a:latin typeface="Cooper Black" panose="0208090404030B020404" pitchFamily="18" charset="0"/>
              </a:rPr>
              <a:t>Ma un servizio che la eguaglia</a:t>
            </a:r>
          </a:p>
        </p:txBody>
      </p:sp>
      <p:pic>
        <p:nvPicPr>
          <p:cNvPr id="3" name="Immagine 2" descr="Immagine che contiene vestiti, persona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14081EFC-30C3-4D22-E07C-D7F2D5CB4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23" y="2554764"/>
            <a:ext cx="10181034" cy="6787356"/>
          </a:xfrm>
          <a:prstGeom prst="rect">
            <a:avLst/>
          </a:prstGeom>
        </p:spPr>
      </p:pic>
      <p:pic>
        <p:nvPicPr>
          <p:cNvPr id="13" name="Immagine 12" descr="Immagine che contiene Elementi grafici, clipart, creatività, design&#10;&#10;Il contenuto generato dall'IA potrebbe non essere corretto.">
            <a:extLst>
              <a:ext uri="{FF2B5EF4-FFF2-40B4-BE49-F238E27FC236}">
                <a16:creationId xmlns:a16="http://schemas.microsoft.com/office/drawing/2014/main" id="{5E65E838-BF21-3B11-2190-9E002D89E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154" y="8242935"/>
            <a:ext cx="1880092" cy="126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0993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1386</TotalTime>
  <Words>27</Words>
  <Application>Microsoft Office PowerPoint</Application>
  <PresentationFormat>Personalizzato</PresentationFormat>
  <Paragraphs>6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Cooper Black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Federico Callegari</dc:creator>
  <cp:lastModifiedBy>Federico Callegari</cp:lastModifiedBy>
  <cp:revision>6</cp:revision>
  <dcterms:created xsi:type="dcterms:W3CDTF">2025-11-08T17:51:56Z</dcterms:created>
  <dcterms:modified xsi:type="dcterms:W3CDTF">2025-11-09T16:58:36Z</dcterms:modified>
</cp:coreProperties>
</file>